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7"/>
  </p:notesMasterIdLst>
  <p:sldIdLst>
    <p:sldId id="288" r:id="rId3"/>
    <p:sldId id="289" r:id="rId4"/>
    <p:sldId id="290" r:id="rId5"/>
    <p:sldId id="291" r:id="rId6"/>
    <p:sldId id="294" r:id="rId7"/>
    <p:sldId id="293" r:id="rId8"/>
    <p:sldId id="256" r:id="rId9"/>
    <p:sldId id="257" r:id="rId10"/>
    <p:sldId id="258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8" r:id="rId20"/>
    <p:sldId id="271" r:id="rId21"/>
    <p:sldId id="272" r:id="rId22"/>
    <p:sldId id="273" r:id="rId23"/>
    <p:sldId id="274" r:id="rId24"/>
    <p:sldId id="279" r:id="rId25"/>
    <p:sldId id="275" r:id="rId26"/>
    <p:sldId id="277" r:id="rId27"/>
    <p:sldId id="276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3"/>
    <p:restoredTop sz="94541"/>
  </p:normalViewPr>
  <p:slideViewPr>
    <p:cSldViewPr snapToGrid="0" snapToObjects="1">
      <p:cViewPr>
        <p:scale>
          <a:sx n="99" d="100"/>
          <a:sy n="99" d="100"/>
        </p:scale>
        <p:origin x="96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20DE4-DCC9-FB4B-AD9A-EB9EA0AE8F6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04A-CBF6-924B-A114-E29C69B24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5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9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2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0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0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A04A-CBF6-924B-A114-E29C69B24D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6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3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3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1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9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4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8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DB18CAB-1693-594F-AEBF-65A40FA25693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2A0B0A7-8045-D04A-A76F-F4973F0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Relationship Id="rId3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paOjMXyJGk" TargetMode="External"/><Relationship Id="rId4" Type="http://schemas.openxmlformats.org/officeDocument/2006/relationships/hyperlink" Target="https://youtu.be/dLNTb2zfh3Q?t=6m45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are adjectives?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But suddenly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7"/>
            <a:ext cx="12192000" cy="5171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2692" y="2845203"/>
            <a:ext cx="483523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Lady Gaga appears!</a:t>
            </a:r>
          </a:p>
          <a:p>
            <a:pPr algn="ctr"/>
            <a:endParaRPr lang="en-US" sz="3600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sz="3600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1240" y="2206391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POOF!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But suddenly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7"/>
            <a:ext cx="12192000" cy="5171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2692" y="2845203"/>
            <a:ext cx="483523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Lady Gaga appears!</a:t>
            </a:r>
          </a:p>
          <a:p>
            <a:pPr algn="ctr"/>
            <a:endParaRPr lang="en-US" sz="4000" dirty="0"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(Just kidding.)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1240" y="2206391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POOF!</a:t>
            </a: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But suddenly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7"/>
            <a:ext cx="12192000" cy="5171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2692" y="2845203"/>
            <a:ext cx="4835237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strike="sngStrike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Lady Gaga appears!</a:t>
            </a:r>
          </a:p>
          <a:p>
            <a:pPr algn="ctr"/>
            <a:endParaRPr lang="en-US" sz="4000" strike="sngStrike" dirty="0"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4000" strike="sngStrike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(Just kidding.)</a:t>
            </a:r>
          </a:p>
          <a:p>
            <a:pPr algn="ctr"/>
            <a:endParaRPr lang="en-US" sz="2800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An evil witch appears!</a:t>
            </a:r>
          </a:p>
        </p:txBody>
      </p:sp>
    </p:spTree>
    <p:extLst>
      <p:ext uri="{BB962C8B-B14F-4D97-AF65-F5344CB8AC3E}">
        <p14:creationId xmlns:p14="http://schemas.microsoft.com/office/powerpoint/2010/main" val="14994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speaks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“Why didn’t you invite me to the party?”</a:t>
            </a:r>
          </a:p>
        </p:txBody>
      </p:sp>
    </p:spTree>
    <p:extLst>
      <p:ext uri="{BB962C8B-B14F-4D97-AF65-F5344CB8AC3E}">
        <p14:creationId xmlns:p14="http://schemas.microsoft.com/office/powerpoint/2010/main" val="18749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speaks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“Why didn’t you invite me to the party?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My mom’s friend’s brother’s cat’s cousin’s uncle told me about it.”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speaks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“Why didn’t you invite me to the party?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My mom’s friend’s brother’s cat’s cousin’s uncle told me about it.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 am like, super angry right now.”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 witch is extremely upset that she was not invited to the party.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To get revenge</a:t>
            </a: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 witch is extremely upset that she was not invited to the party.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To get revenge</a:t>
            </a: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she magically changes everyone into the person or thing they dressed up as!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 witch is extremely upset that she was not invited to the party.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To get revenge</a:t>
            </a: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she magically changes everyone into the person or thing they dressed up as!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Then she disappears to go trick-or-treating.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YOU ARE NOW  YOUR HALLOWEEN COSTUME!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78116" y="1825624"/>
            <a:ext cx="5181600" cy="455139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Everyone at the party is panicking.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8439"/>
          <a:stretch/>
        </p:blipFill>
        <p:spPr>
          <a:xfrm>
            <a:off x="379884" y="1993270"/>
            <a:ext cx="2507673" cy="36195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379884" y="5684519"/>
            <a:ext cx="250767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BEFORE</a:t>
            </a:r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91" y="1993269"/>
            <a:ext cx="2507673" cy="361950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extBox 9"/>
          <p:cNvSpPr txBox="1"/>
          <p:nvPr/>
        </p:nvSpPr>
        <p:spPr>
          <a:xfrm>
            <a:off x="3096490" y="5684519"/>
            <a:ext cx="250767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AFTER</a:t>
            </a:r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are adjectives?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Adjectives are describing words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They always come </a:t>
            </a:r>
            <a:r>
              <a:rPr lang="en-US" u="sng" dirty="0" smtClean="0"/>
              <a:t>before a noun</a:t>
            </a:r>
            <a:r>
              <a:rPr lang="en-US" dirty="0" smtClean="0"/>
              <a:t> or </a:t>
            </a:r>
            <a:r>
              <a:rPr lang="en-US" u="sng" dirty="0" smtClean="0"/>
              <a:t>after the verb “be”.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Examples: 	big		pretty		stinky		kind					strange		funny		mean		exciting</a:t>
            </a:r>
          </a:p>
          <a:p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18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YOU ARE NOW  YOUR HALLOWEEN COSTUME!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78116" y="1825624"/>
            <a:ext cx="5181600" cy="455139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Everyone at the party is panicking.</a:t>
            </a: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But then you realize that this situation could be fun</a:t>
            </a: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8439"/>
          <a:stretch/>
        </p:blipFill>
        <p:spPr>
          <a:xfrm>
            <a:off x="379884" y="1993270"/>
            <a:ext cx="2507673" cy="36195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379884" y="5684519"/>
            <a:ext cx="250767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BEFORE</a:t>
            </a:r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91" y="1993269"/>
            <a:ext cx="2507673" cy="361950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extBox 9"/>
          <p:cNvSpPr txBox="1"/>
          <p:nvPr/>
        </p:nvSpPr>
        <p:spPr>
          <a:xfrm>
            <a:off x="3096490" y="5684519"/>
            <a:ext cx="250767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AFTER</a:t>
            </a:r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YOU ARE NOW  YOUR HALLOWEEN COSTUME!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Find your 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group members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en-US" sz="2400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Share your list of 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adjectives. </a:t>
            </a:r>
            <a:endParaRPr lang="en-US" sz="2400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Your group members will 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try to guess who you have become.</a:t>
            </a:r>
          </a:p>
          <a:p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They can 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ask questions, and you can give 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them hints</a:t>
            </a:r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When your group members guess correctly, move on to the next person! </a:t>
            </a:r>
            <a:endParaRPr lang="en-US" sz="2400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returns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returns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and sees that the party is still pretty cool.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returns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and sees that the party is still pretty cool.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“Can I join you guys?”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returns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and sees that the party is still pretty cool.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“Can I join you guys?”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allow the witch to hang out at the party.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The witch returns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6767"/>
            <a:ext cx="5181600" cy="41090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and sees that the party is still pretty cool.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“Can I join you guys?”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allow the witch to hang out at the party.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She changes you back to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normal—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hooray! It is a Halloween miracle.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you go home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take off your costume, put on your pajamas, and become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again.</a:t>
            </a:r>
          </a:p>
        </p:txBody>
      </p:sp>
    </p:spTree>
    <p:extLst>
      <p:ext uri="{BB962C8B-B14F-4D97-AF65-F5344CB8AC3E}">
        <p14:creationId xmlns:p14="http://schemas.microsoft.com/office/powerpoint/2010/main" val="356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you go home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take off your costume, put on your pajamas, and become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again.</a:t>
            </a:r>
          </a:p>
          <a:p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think about all the qualities your costume character had. </a:t>
            </a:r>
          </a:p>
          <a:p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you go home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take off your costume, put on your pajamas, and become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again.</a:t>
            </a:r>
          </a:p>
          <a:p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think about all the qualities your costume character had. 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take out a piece of paper and write down at least </a:t>
            </a:r>
            <a:r>
              <a:rPr lang="en-US" u="sng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5 adjectives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about your own appearance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Use your student card or your OPUS card to complete this activity.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 French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6" y="1690687"/>
            <a:ext cx="3041073" cy="3269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89" y="2105891"/>
            <a:ext cx="2854036" cy="2854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794" y="5286599"/>
            <a:ext cx="301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Elle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intelligente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503227" y="5286598"/>
            <a:ext cx="305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Elles</a:t>
            </a:r>
            <a:r>
              <a:rPr lang="en-US" sz="2400" dirty="0" smtClean="0"/>
              <a:t> </a:t>
            </a:r>
            <a:r>
              <a:rPr lang="en-US" sz="2400" dirty="0" err="1" smtClean="0"/>
              <a:t>sont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intelligentes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76293"/>
            <a:ext cx="1664854" cy="3113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592" y="5223164"/>
            <a:ext cx="266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Il </a:t>
            </a:r>
            <a:r>
              <a:rPr lang="en-US" sz="2800" dirty="0" err="1" smtClean="0"/>
              <a:t>est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intelligent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737" y="2105891"/>
            <a:ext cx="2908300" cy="3024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04391" y="5255822"/>
            <a:ext cx="300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Ils</a:t>
            </a:r>
            <a:r>
              <a:rPr lang="en-US" sz="2800" dirty="0" smtClean="0"/>
              <a:t> </a:t>
            </a:r>
            <a:r>
              <a:rPr lang="en-US" sz="2800" dirty="0" err="1" smtClean="0"/>
              <a:t>sont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intelligents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8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Writing your list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Who said positive things about themselves?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Writing your list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Who said positive things about themselves?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Who said negative things about themselves?</a:t>
            </a:r>
          </a:p>
        </p:txBody>
      </p:sp>
    </p:spTree>
    <p:extLst>
      <p:ext uri="{BB962C8B-B14F-4D97-AF65-F5344CB8AC3E}">
        <p14:creationId xmlns:p14="http://schemas.microsoft.com/office/powerpoint/2010/main" val="19793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Writing your list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Who said positive things about themselves?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Who said negative things about themselves?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Who said a mix of both?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Videos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Video 1: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  <a:hlinkClick r:id="rId3"/>
              </a:rPr>
              <a:t>You’re More Beautiful than You Think</a:t>
            </a: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Video 2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  <a:hlinkClick r:id="rId4"/>
              </a:rPr>
              <a:t>The Try Guys Get Photoshopped into Ideal Body Types</a:t>
            </a: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After the videos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Re-write your list of five qualities.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Make sure to include positive qualities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If you already wrote positive qualities, add two more.</a:t>
            </a: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Be happy to be yourself.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 </a:t>
            </a: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9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 English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6" y="1690687"/>
            <a:ext cx="3041073" cy="3269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89" y="2105891"/>
            <a:ext cx="2854036" cy="2854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655" y="5223164"/>
            <a:ext cx="266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 is </a:t>
            </a:r>
            <a:r>
              <a:rPr lang="en-US" sz="2800" dirty="0" smtClean="0">
                <a:solidFill>
                  <a:srgbClr val="FF0000"/>
                </a:solidFill>
              </a:rPr>
              <a:t>intelligent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503227" y="5223164"/>
            <a:ext cx="2660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intelligent</a:t>
            </a:r>
            <a:r>
              <a:rPr lang="en-US" sz="2800" dirty="0"/>
              <a:t>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76293"/>
            <a:ext cx="1664854" cy="3113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592" y="5223164"/>
            <a:ext cx="266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He is </a:t>
            </a:r>
            <a:r>
              <a:rPr lang="en-US" sz="2800" dirty="0" smtClean="0">
                <a:solidFill>
                  <a:srgbClr val="FF0000"/>
                </a:solidFill>
              </a:rPr>
              <a:t>intelligent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737" y="2105891"/>
            <a:ext cx="2908300" cy="3024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7334" y="5199663"/>
            <a:ext cx="2660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are </a:t>
            </a:r>
            <a:r>
              <a:rPr lang="en-US" sz="2800" dirty="0" smtClean="0">
                <a:solidFill>
                  <a:srgbClr val="FF0000"/>
                </a:solidFill>
              </a:rPr>
              <a:t>intelligent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6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Adjective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In English, </a:t>
            </a:r>
            <a:r>
              <a:rPr lang="en-US" sz="2400" u="sng" dirty="0" smtClean="0"/>
              <a:t>adjectives come </a:t>
            </a:r>
            <a:r>
              <a:rPr lang="en-US" sz="2400" b="1" u="sng" dirty="0" smtClean="0"/>
              <a:t>before</a:t>
            </a:r>
            <a:r>
              <a:rPr lang="en-US" sz="2400" u="sng" dirty="0" smtClean="0"/>
              <a:t> the noun</a:t>
            </a:r>
            <a:r>
              <a:rPr lang="en-US" sz="2400" dirty="0" smtClean="0"/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If your sentence uses </a:t>
            </a:r>
            <a:r>
              <a:rPr lang="en-US" sz="2400" b="1" dirty="0" smtClean="0"/>
              <a:t>more than 1 </a:t>
            </a:r>
            <a:r>
              <a:rPr lang="en-US" sz="2400" dirty="0" smtClean="0"/>
              <a:t>adjective before a noun: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1. </a:t>
            </a:r>
            <a:r>
              <a:rPr lang="en-US" sz="2400" dirty="0" smtClean="0">
                <a:solidFill>
                  <a:srgbClr val="00B050"/>
                </a:solidFill>
              </a:rPr>
              <a:t>Quantity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2. </a:t>
            </a:r>
            <a:r>
              <a:rPr lang="en-US" sz="2400" dirty="0" smtClean="0">
                <a:solidFill>
                  <a:srgbClr val="7030A0"/>
                </a:solidFill>
              </a:rPr>
              <a:t>Quality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3. </a:t>
            </a:r>
            <a:r>
              <a:rPr lang="en-US" sz="2400" dirty="0" smtClean="0">
                <a:solidFill>
                  <a:srgbClr val="0070C0"/>
                </a:solidFill>
              </a:rPr>
              <a:t>Colour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Examples:	 She has </a:t>
            </a:r>
            <a:r>
              <a:rPr lang="en-US" sz="2400" dirty="0" smtClean="0">
                <a:solidFill>
                  <a:srgbClr val="00B050"/>
                </a:solidFill>
              </a:rPr>
              <a:t>four </a:t>
            </a:r>
            <a:r>
              <a:rPr lang="en-US" sz="2400" dirty="0" smtClean="0">
                <a:solidFill>
                  <a:srgbClr val="7030A0"/>
                </a:solidFill>
              </a:rPr>
              <a:t>pretty </a:t>
            </a:r>
            <a:r>
              <a:rPr lang="en-US" sz="2400" dirty="0" smtClean="0">
                <a:solidFill>
                  <a:srgbClr val="0070C0"/>
                </a:solidFill>
              </a:rPr>
              <a:t>blue </a:t>
            </a:r>
            <a:r>
              <a:rPr lang="en-US" sz="2400" dirty="0" smtClean="0"/>
              <a:t>hats.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	 Aydin has </a:t>
            </a:r>
            <a:r>
              <a:rPr lang="en-US" sz="2400" dirty="0" smtClean="0">
                <a:solidFill>
                  <a:srgbClr val="00B050"/>
                </a:solidFill>
              </a:rPr>
              <a:t>two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noisy</a:t>
            </a:r>
            <a:r>
              <a:rPr lang="en-US" sz="2400" dirty="0" smtClean="0"/>
              <a:t> sisters.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	 There are </a:t>
            </a:r>
            <a:r>
              <a:rPr lang="en-US" sz="2400" dirty="0" smtClean="0">
                <a:solidFill>
                  <a:srgbClr val="00B050"/>
                </a:solidFill>
              </a:rPr>
              <a:t>five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funny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7030A0"/>
                </a:solidFill>
              </a:rPr>
              <a:t>happy</a:t>
            </a:r>
            <a:r>
              <a:rPr lang="en-US" sz="2400" dirty="0" smtClean="0"/>
              <a:t>, and </a:t>
            </a:r>
            <a:r>
              <a:rPr lang="en-US" sz="2400" dirty="0" smtClean="0">
                <a:solidFill>
                  <a:srgbClr val="7030A0"/>
                </a:solidFill>
              </a:rPr>
              <a:t>crazy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brown</a:t>
            </a:r>
            <a:r>
              <a:rPr lang="en-US" sz="2400" dirty="0" smtClean="0"/>
              <a:t> squirrels 		 outside.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Do pages 104-105 in the binder.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Check page 103 for more examples of adjectives.</a:t>
            </a:r>
          </a:p>
        </p:txBody>
      </p:sp>
    </p:spTree>
    <p:extLst>
      <p:ext uri="{BB962C8B-B14F-4D97-AF65-F5344CB8AC3E}">
        <p14:creationId xmlns:p14="http://schemas.microsoft.com/office/powerpoint/2010/main" val="18971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68" y="0"/>
            <a:ext cx="1222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you ARE INVITED TO THE COSTUME PARTY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Choose your costume!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You can dress up as any person or thing.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Examples: a penguin, </a:t>
            </a:r>
            <a:r>
              <a:rPr lang="en-US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Ganondorf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, Naruto, Céline Dion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Write </a:t>
            </a:r>
            <a:r>
              <a:rPr lang="en-US" u="sng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at least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5 adjectives about the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appearance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of the person or thing you are dressed as.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Write </a:t>
            </a:r>
            <a:r>
              <a:rPr lang="en-US" u="sng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at least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5 adjectives about the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personality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		    of the person you are dressed as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Do not tell anyone about your costume!</a:t>
            </a:r>
            <a:endParaRPr lang="en-US" b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439"/>
          <a:stretch/>
        </p:blipFill>
        <p:spPr>
          <a:xfrm>
            <a:off x="9751230" y="3960668"/>
            <a:ext cx="2440770" cy="2897332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425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chemeClr val="tx1"/>
            </a:gs>
            <a:gs pos="82000">
              <a:schemeClr val="accent2">
                <a:lumMod val="50000"/>
              </a:schemeClr>
            </a:gs>
            <a:gs pos="100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But suddenly</a:t>
            </a:r>
            <a:r>
              <a:rPr lang="mr-IN" dirty="0" smtClean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…</a:t>
            </a:r>
            <a:endParaRPr lang="en-US" dirty="0">
              <a:solidFill>
                <a:schemeClr val="bg1"/>
              </a:solidFill>
              <a:latin typeface="Herculanum" charset="0"/>
              <a:ea typeface="Herculanum" charset="0"/>
              <a:cs typeface="Herculan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828</Words>
  <Application>Microsoft Macintosh PowerPoint</Application>
  <PresentationFormat>Widescreen</PresentationFormat>
  <Paragraphs>179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</vt:lpstr>
      <vt:lpstr>Calibri Light</vt:lpstr>
      <vt:lpstr>Comic Sans MS</vt:lpstr>
      <vt:lpstr>Herculanum</vt:lpstr>
      <vt:lpstr>Mangal</vt:lpstr>
      <vt:lpstr>Rockwell</vt:lpstr>
      <vt:lpstr>Rockwell Condensed</vt:lpstr>
      <vt:lpstr>Rockwell Extra Bold</vt:lpstr>
      <vt:lpstr>Wingdings</vt:lpstr>
      <vt:lpstr>Arial</vt:lpstr>
      <vt:lpstr>Office Theme</vt:lpstr>
      <vt:lpstr>Wood Type</vt:lpstr>
      <vt:lpstr>Adjectives</vt:lpstr>
      <vt:lpstr>Adjectives</vt:lpstr>
      <vt:lpstr>In French…</vt:lpstr>
      <vt:lpstr>In English…</vt:lpstr>
      <vt:lpstr>Adjective Order</vt:lpstr>
      <vt:lpstr>PowerPoint Presentation</vt:lpstr>
      <vt:lpstr>PowerPoint Presentation</vt:lpstr>
      <vt:lpstr>you ARE INVITED TO THE COSTUME PARTY</vt:lpstr>
      <vt:lpstr>But suddenly…</vt:lpstr>
      <vt:lpstr>But suddenly…</vt:lpstr>
      <vt:lpstr>But suddenly…</vt:lpstr>
      <vt:lpstr>But suddenly…</vt:lpstr>
      <vt:lpstr>The witch speaks…</vt:lpstr>
      <vt:lpstr>The witch speaks…</vt:lpstr>
      <vt:lpstr>The witch speaks…</vt:lpstr>
      <vt:lpstr>PowerPoint Presentation</vt:lpstr>
      <vt:lpstr>PowerPoint Presentation</vt:lpstr>
      <vt:lpstr>PowerPoint Presentation</vt:lpstr>
      <vt:lpstr>YOU ARE NOW  YOUR HALLOWEEN COSTUME!</vt:lpstr>
      <vt:lpstr>YOU ARE NOW  YOUR HALLOWEEN COSTUME!</vt:lpstr>
      <vt:lpstr>YOU ARE NOW  YOUR HALLOWEEN COSTUME!</vt:lpstr>
      <vt:lpstr>The witch returns…</vt:lpstr>
      <vt:lpstr>The witch returns…</vt:lpstr>
      <vt:lpstr>The witch returns…</vt:lpstr>
      <vt:lpstr>The witch returns…</vt:lpstr>
      <vt:lpstr>The witch returns…</vt:lpstr>
      <vt:lpstr>After you go home…</vt:lpstr>
      <vt:lpstr>After you go home…</vt:lpstr>
      <vt:lpstr>After you go home…</vt:lpstr>
      <vt:lpstr>After Writing your list</vt:lpstr>
      <vt:lpstr>After Writing your list</vt:lpstr>
      <vt:lpstr>After Writing your list</vt:lpstr>
      <vt:lpstr>Videos</vt:lpstr>
      <vt:lpstr>After the videos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Aishah Cholmondeley</dc:creator>
  <cp:lastModifiedBy>Aishah Cholmondeley</cp:lastModifiedBy>
  <cp:revision>53</cp:revision>
  <dcterms:created xsi:type="dcterms:W3CDTF">2017-10-23T22:35:10Z</dcterms:created>
  <dcterms:modified xsi:type="dcterms:W3CDTF">2017-10-25T14:00:12Z</dcterms:modified>
</cp:coreProperties>
</file>