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60" r:id="rId8"/>
    <p:sldId id="264" r:id="rId9"/>
    <p:sldId id="273" r:id="rId10"/>
    <p:sldId id="265" r:id="rId11"/>
    <p:sldId id="266" r:id="rId12"/>
    <p:sldId id="267" r:id="rId13"/>
    <p:sldId id="268" r:id="rId14"/>
    <p:sldId id="269" r:id="rId15"/>
    <p:sldId id="274" r:id="rId16"/>
    <p:sldId id="270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9"/>
  </p:normalViewPr>
  <p:slideViewPr>
    <p:cSldViewPr snapToGrid="0" snapToObjects="1">
      <p:cViewPr>
        <p:scale>
          <a:sx n="81" d="100"/>
          <a:sy n="81" d="100"/>
        </p:scale>
        <p:origin x="1752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11/9/17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11/9/17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11/9/17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11/9/17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11/9/17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accent2"/>
          </a:solid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11/9/17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 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“Why do we have to learn this?”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908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pages </a:t>
            </a:r>
            <a:r>
              <a:rPr lang="en-US" b="1" dirty="0" smtClean="0"/>
              <a:t>58-59 </a:t>
            </a:r>
            <a:r>
              <a:rPr lang="en-US" dirty="0" smtClean="0"/>
              <a:t>in the </a:t>
            </a:r>
            <a:r>
              <a:rPr lang="en-US" b="1" dirty="0" smtClean="0"/>
              <a:t>binder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We will check these pages in </a:t>
            </a:r>
            <a:r>
              <a:rPr lang="en-US" b="1" dirty="0" smtClean="0"/>
              <a:t>5 minutes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9519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Activity: 5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1. Write five questions </a:t>
            </a:r>
            <a:r>
              <a:rPr lang="en-US" b="1" dirty="0" smtClean="0"/>
              <a:t>individually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 You </a:t>
            </a:r>
            <a:r>
              <a:rPr lang="en-US" b="1" dirty="0" smtClean="0"/>
              <a:t>can</a:t>
            </a:r>
            <a:r>
              <a:rPr lang="en-US" dirty="0" smtClean="0"/>
              <a:t> use a dictionary and your laptop, but </a:t>
            </a:r>
            <a:r>
              <a:rPr lang="en-US" b="1" dirty="0" smtClean="0"/>
              <a:t>write the questions on a piece of paper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3. Keep your questions a secret!</a:t>
            </a:r>
          </a:p>
          <a:p>
            <a:endParaRPr lang="en-US" dirty="0"/>
          </a:p>
          <a:p>
            <a:pPr algn="ctr"/>
            <a:r>
              <a:rPr lang="en-US" dirty="0" smtClean="0"/>
              <a:t>You have </a:t>
            </a:r>
            <a:r>
              <a:rPr lang="en-US" b="1" dirty="0" smtClean="0"/>
              <a:t>10 minutes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991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Activity: 5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1. Find your partner on the board.</a:t>
            </a:r>
          </a:p>
          <a:p>
            <a:r>
              <a:rPr lang="en-US" dirty="0" smtClean="0"/>
              <a:t>2. </a:t>
            </a:r>
            <a:r>
              <a:rPr lang="en-US" b="1" dirty="0" smtClean="0"/>
              <a:t>Take turns </a:t>
            </a:r>
            <a:r>
              <a:rPr lang="en-US" dirty="0" smtClean="0"/>
              <a:t>asking your partner questions.</a:t>
            </a:r>
          </a:p>
          <a:p>
            <a:r>
              <a:rPr lang="en-US" dirty="0" smtClean="0"/>
              <a:t>3. You have </a:t>
            </a:r>
            <a:r>
              <a:rPr lang="en-US" b="1" dirty="0" smtClean="0"/>
              <a:t>5 minutes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4. After the timer rings, </a:t>
            </a:r>
            <a:r>
              <a:rPr lang="en-US" b="1" dirty="0" smtClean="0"/>
              <a:t>exchange questions with your partner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5. </a:t>
            </a:r>
            <a:r>
              <a:rPr lang="en-US" dirty="0"/>
              <a:t>C</a:t>
            </a:r>
            <a:r>
              <a:rPr lang="en-US" dirty="0" smtClean="0"/>
              <a:t>hange to your new partners on the board.</a:t>
            </a:r>
          </a:p>
          <a:p>
            <a:r>
              <a:rPr lang="en-US" dirty="0" smtClean="0"/>
              <a:t>5. </a:t>
            </a:r>
            <a:r>
              <a:rPr lang="en-US" b="1" dirty="0" smtClean="0"/>
              <a:t>Speak English</a:t>
            </a:r>
            <a:r>
              <a:rPr lang="en-US" dirty="0" smtClean="0"/>
              <a:t>! You will be graded on your oral communication.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13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Rubric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4898407"/>
              </p:ext>
            </p:extLst>
          </p:nvPr>
        </p:nvGraphicFramePr>
        <p:xfrm>
          <a:off x="1096963" y="1846263"/>
          <a:ext cx="10058400" cy="442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  <a:gridCol w="1676400"/>
                <a:gridCol w="1676400"/>
                <a:gridCol w="1676400"/>
                <a:gridCol w="1676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 points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points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 points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points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1-0</a:t>
                      </a:r>
                      <a:r>
                        <a:rPr lang="en-US" baseline="0" dirty="0" smtClean="0"/>
                        <a:t> points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Accent and pronunciation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student’s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accent and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pronunciation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sound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exactly like a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native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speaker’s</a:t>
                      </a:r>
                      <a:r>
                        <a:rPr lang="en-CA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.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student’s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accent and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pronunciation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are </a:t>
                      </a:r>
                      <a:r>
                        <a:rPr lang="en-CA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good</a:t>
                      </a:r>
                      <a:r>
                        <a:rPr lang="en-CA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.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student’s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accent and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pronunciation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are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comprehensible.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student’s 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accent and 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pronunciation 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are </a:t>
                      </a:r>
                      <a:r>
                        <a:rPr lang="en-US" sz="1400" u="sng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passable</a:t>
                      </a:r>
                      <a:r>
                        <a:rPr lang="en-US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, 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but sometimes 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too difficult to 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understand.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kern="1200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</a:t>
                      </a:r>
                      <a:r>
                        <a:rPr lang="en-CA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student </a:t>
                      </a:r>
                      <a:r>
                        <a:rPr lang="en-CA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does not use English</a:t>
                      </a:r>
                      <a:r>
                        <a:rPr lang="en-CA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.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Use of English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student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speaks English for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</a:t>
                      </a:r>
                      <a:r>
                        <a:rPr lang="en-US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whole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activity.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student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speaks English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for </a:t>
                      </a:r>
                      <a:r>
                        <a:rPr lang="en-US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almost all 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of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activity, and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tries to find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translations for words (s)he does not know.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student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speaks English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for </a:t>
                      </a:r>
                      <a:r>
                        <a:rPr lang="en-US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some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 of the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activity, and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tries to find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translations for words (s)he does not know.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student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speaks French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for </a:t>
                      </a:r>
                      <a:r>
                        <a:rPr lang="en-US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most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 of the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activity, but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says a </a:t>
                      </a:r>
                      <a:r>
                        <a:rPr lang="en-US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few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phrases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 in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English.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student uses French for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almost all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 of the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activity, or for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</a:t>
                      </a:r>
                      <a:r>
                        <a:rPr lang="en-US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whole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activity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.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Participation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student 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shares </a:t>
                      </a:r>
                      <a:r>
                        <a:rPr lang="en-US" sz="1400" u="sng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many 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u="sng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interesting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ideas.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student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shares </a:t>
                      </a:r>
                      <a:r>
                        <a:rPr lang="en-US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many 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ideas.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student 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shares </a:t>
                      </a:r>
                      <a:r>
                        <a:rPr lang="en-US" sz="1400" u="sng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some 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ideas.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student 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only shares a 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u="sng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few</a:t>
                      </a:r>
                      <a:r>
                        <a:rPr lang="en-CA" sz="1400" kern="120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 ideas.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CA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The student </a:t>
                      </a:r>
                      <a:r>
                        <a:rPr lang="en-CA" sz="1400" u="sng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does not participate</a:t>
                      </a:r>
                      <a:r>
                        <a:rPr lang="en-CA" sz="1400" kern="1200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Arial" charset="0"/>
                        </a:rPr>
                        <a:t>.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3700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Activity: 5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Find your last partner on the board.</a:t>
            </a:r>
          </a:p>
          <a:p>
            <a:r>
              <a:rPr lang="en-US" dirty="0" smtClean="0"/>
              <a:t>2. You have 10 minutes to ask questions. </a:t>
            </a:r>
            <a:r>
              <a:rPr lang="en-US" b="1" dirty="0" smtClean="0"/>
              <a:t>Write down your partner’s responses.</a:t>
            </a:r>
          </a:p>
          <a:p>
            <a:pPr lvl="1"/>
            <a:r>
              <a:rPr lang="en-US" u="sng" dirty="0" smtClean="0">
                <a:sym typeface="Wingdings"/>
              </a:rPr>
              <a:t>I will continue to grade your oral communication.</a:t>
            </a:r>
            <a:endParaRPr lang="en-US" u="sng" dirty="0" smtClean="0"/>
          </a:p>
          <a:p>
            <a:r>
              <a:rPr lang="en-US" dirty="0" smtClean="0"/>
              <a:t>3. When the timer rings, go back to your seat.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012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Activity: 5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 suggestions:</a:t>
            </a:r>
          </a:p>
          <a:p>
            <a:endParaRPr lang="en-US" dirty="0"/>
          </a:p>
          <a:p>
            <a:r>
              <a:rPr lang="en-US" dirty="0" smtClean="0"/>
              <a:t>1. What is your favorite animal?			6. What is your </a:t>
            </a:r>
            <a:r>
              <a:rPr lang="en-US" dirty="0" err="1" smtClean="0"/>
              <a:t>favourite</a:t>
            </a:r>
            <a:r>
              <a:rPr lang="en-US" dirty="0" smtClean="0"/>
              <a:t> season?</a:t>
            </a:r>
          </a:p>
          <a:p>
            <a:r>
              <a:rPr lang="en-US" dirty="0" smtClean="0"/>
              <a:t>2. Do you like to wake up late or early?		7. Are you shy or social?</a:t>
            </a:r>
          </a:p>
          <a:p>
            <a:r>
              <a:rPr lang="en-US" dirty="0" smtClean="0"/>
              <a:t>3. Who is your </a:t>
            </a:r>
            <a:r>
              <a:rPr lang="en-US" dirty="0" err="1" smtClean="0"/>
              <a:t>favourite</a:t>
            </a:r>
            <a:r>
              <a:rPr lang="en-US" dirty="0" smtClean="0"/>
              <a:t> celebrity?			8. What are your pastimes?</a:t>
            </a:r>
            <a:endParaRPr lang="en-US" dirty="0"/>
          </a:p>
          <a:p>
            <a:r>
              <a:rPr lang="en-US" dirty="0" smtClean="0"/>
              <a:t>4. Can you describe yourself in three words?	9. What is your </a:t>
            </a:r>
            <a:r>
              <a:rPr lang="en-US" dirty="0" err="1" smtClean="0"/>
              <a:t>favourite</a:t>
            </a:r>
            <a:r>
              <a:rPr lang="en-US" dirty="0" smtClean="0"/>
              <a:t> book series?</a:t>
            </a:r>
          </a:p>
          <a:p>
            <a:r>
              <a:rPr lang="en-US" dirty="0" smtClean="0"/>
              <a:t>5. What is your </a:t>
            </a:r>
            <a:r>
              <a:rPr lang="en-US" dirty="0" err="1" smtClean="0"/>
              <a:t>favourite</a:t>
            </a:r>
            <a:r>
              <a:rPr lang="en-US" dirty="0" smtClean="0"/>
              <a:t> television show?		10. Do you like tattoos? Why or why not?</a:t>
            </a:r>
          </a:p>
        </p:txBody>
      </p:sp>
    </p:spTree>
    <p:extLst>
      <p:ext uri="{BB962C8B-B14F-4D97-AF65-F5344CB8AC3E}">
        <p14:creationId xmlns:p14="http://schemas.microsoft.com/office/powerpoint/2010/main" val="1599358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Assignment: 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sz="2800" dirty="0" smtClean="0"/>
              <a:t>Write an “About Me” paragraph </a:t>
            </a:r>
            <a:r>
              <a:rPr lang="en-US" sz="2800" b="1" dirty="0" smtClean="0"/>
              <a:t>for your last partner</a:t>
            </a:r>
            <a:r>
              <a:rPr lang="en-US" sz="2800" dirty="0" smtClean="0"/>
              <a:t>.</a:t>
            </a:r>
          </a:p>
          <a:p>
            <a:pPr algn="ctr"/>
            <a:endParaRPr lang="en-US" sz="2800" dirty="0" smtClean="0"/>
          </a:p>
          <a:p>
            <a:r>
              <a:rPr lang="en-US" sz="2400" dirty="0" smtClean="0"/>
              <a:t>Include:</a:t>
            </a:r>
          </a:p>
          <a:p>
            <a:pPr>
              <a:buFont typeface="Wingdings" charset="2"/>
              <a:buChar char="Ø"/>
            </a:pPr>
            <a:r>
              <a:rPr lang="en-US" sz="2400" dirty="0" smtClean="0"/>
              <a:t>The five responses to the questions.</a:t>
            </a:r>
          </a:p>
          <a:p>
            <a:pPr>
              <a:buFont typeface="Wingdings" charset="2"/>
              <a:buChar char="Ø"/>
            </a:pPr>
            <a:r>
              <a:rPr lang="en-US" sz="2400" b="1" dirty="0" smtClean="0"/>
              <a:t>At least 2 </a:t>
            </a:r>
            <a:r>
              <a:rPr lang="en-US" sz="2400" dirty="0" smtClean="0"/>
              <a:t>adjectives.</a:t>
            </a:r>
          </a:p>
          <a:p>
            <a:pPr lvl="1">
              <a:buFont typeface="Wingdings" charset="2"/>
              <a:buChar char="Ø"/>
            </a:pPr>
            <a:r>
              <a:rPr lang="en-US" sz="2000" dirty="0" smtClean="0"/>
              <a:t>Be polite and kind.</a:t>
            </a:r>
          </a:p>
          <a:p>
            <a:pPr marL="0" algn="ctr">
              <a:buNone/>
            </a:pPr>
            <a:endParaRPr lang="en-US" sz="2200" dirty="0" smtClean="0"/>
          </a:p>
          <a:p>
            <a:pPr marL="0" algn="ctr">
              <a:buNone/>
            </a:pPr>
            <a:r>
              <a:rPr lang="en-US" sz="2200" dirty="0" smtClean="0"/>
              <a:t>You will be graded on Spelling /5, Grammar /5, Sentence Structure /5 and Content /5.</a:t>
            </a:r>
          </a:p>
          <a:p>
            <a:pPr marL="0" algn="ctr">
              <a:buNone/>
            </a:pPr>
            <a:r>
              <a:rPr lang="en-US" sz="2200" b="1" dirty="0" smtClean="0"/>
              <a:t>You can use your laptop and a dictionary.</a:t>
            </a:r>
          </a:p>
        </p:txBody>
      </p:sp>
    </p:spTree>
    <p:extLst>
      <p:ext uri="{BB962C8B-B14F-4D97-AF65-F5344CB8AC3E}">
        <p14:creationId xmlns:p14="http://schemas.microsoft.com/office/powerpoint/2010/main" val="352021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Finished early?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Do </a:t>
            </a:r>
            <a:r>
              <a:rPr lang="en-US" sz="2400" b="1" dirty="0" smtClean="0"/>
              <a:t>page 32</a:t>
            </a:r>
            <a:r>
              <a:rPr lang="en-US" sz="2400" dirty="0" smtClean="0"/>
              <a:t> in the Quiet Time.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2678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YES/NO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Yes/no questions: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Start with “do” or “does” as the </a:t>
            </a:r>
            <a:r>
              <a:rPr lang="en-US" b="1" dirty="0" err="1" smtClean="0"/>
              <a:t>auxillary</a:t>
            </a:r>
            <a:r>
              <a:rPr lang="en-US" dirty="0" smtClean="0"/>
              <a:t>.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Does= Third-person singular.</a:t>
            </a:r>
          </a:p>
          <a:p>
            <a:pPr>
              <a:buFont typeface="Wingdings" charset="2"/>
              <a:buChar char="Ø"/>
            </a:pPr>
            <a:r>
              <a:rPr lang="en-US" dirty="0"/>
              <a:t>After the </a:t>
            </a:r>
            <a:r>
              <a:rPr lang="en-US" dirty="0" err="1"/>
              <a:t>auxillary</a:t>
            </a:r>
            <a:r>
              <a:rPr lang="en-US" dirty="0"/>
              <a:t>, you use a verb in the </a:t>
            </a:r>
            <a:r>
              <a:rPr lang="en-US" b="1" dirty="0"/>
              <a:t>infinitive </a:t>
            </a:r>
            <a:r>
              <a:rPr lang="en-US" dirty="0"/>
              <a:t>form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755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YES/NO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Yes/no questions:</a:t>
            </a:r>
          </a:p>
          <a:p>
            <a:pPr>
              <a:buFont typeface="Wingdings" charset="2"/>
              <a:buChar char="Ø"/>
            </a:pPr>
            <a:r>
              <a:rPr lang="en-US" dirty="0"/>
              <a:t>Start with “do” or “does” as the </a:t>
            </a:r>
            <a:r>
              <a:rPr lang="en-US" b="1" dirty="0" err="1"/>
              <a:t>auxillary</a:t>
            </a:r>
            <a:r>
              <a:rPr lang="en-US" dirty="0"/>
              <a:t>.</a:t>
            </a:r>
          </a:p>
          <a:p>
            <a:pPr lvl="1">
              <a:buFont typeface="Wingdings" charset="2"/>
              <a:buChar char="Ø"/>
            </a:pPr>
            <a:r>
              <a:rPr lang="en-US" dirty="0"/>
              <a:t>Does= Third-person singular.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After the </a:t>
            </a:r>
            <a:r>
              <a:rPr lang="en-US" dirty="0" err="1" smtClean="0"/>
              <a:t>auxillary</a:t>
            </a:r>
            <a:r>
              <a:rPr lang="en-US" dirty="0" smtClean="0"/>
              <a:t>, you use a verb in the </a:t>
            </a:r>
            <a:r>
              <a:rPr lang="en-US" b="1" dirty="0" smtClean="0"/>
              <a:t>infinitive </a:t>
            </a:r>
            <a:r>
              <a:rPr lang="en-US" dirty="0" smtClean="0"/>
              <a:t>form.</a:t>
            </a:r>
          </a:p>
          <a:p>
            <a:pPr marL="0" indent="0">
              <a:buNone/>
            </a:pPr>
            <a:r>
              <a:rPr lang="en-US" dirty="0" smtClean="0"/>
              <a:t>Examples:	Q: </a:t>
            </a:r>
            <a:r>
              <a:rPr lang="en-US" dirty="0" smtClean="0">
                <a:solidFill>
                  <a:schemeClr val="accent6"/>
                </a:solidFill>
              </a:rPr>
              <a:t>Do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you</a:t>
            </a:r>
            <a:r>
              <a:rPr lang="en-US" dirty="0" smtClean="0">
                <a:solidFill>
                  <a:schemeClr val="accent2"/>
                </a:solidFill>
              </a:rPr>
              <a:t> take </a:t>
            </a:r>
            <a:r>
              <a:rPr lang="en-US" dirty="0" smtClean="0"/>
              <a:t>the bus?			Q: </a:t>
            </a:r>
            <a:r>
              <a:rPr lang="en-US" dirty="0" smtClean="0">
                <a:solidFill>
                  <a:schemeClr val="accent6"/>
                </a:solidFill>
              </a:rPr>
              <a:t>Does</a:t>
            </a:r>
            <a:r>
              <a:rPr lang="en-US" dirty="0" smtClean="0">
                <a:solidFill>
                  <a:schemeClr val="tx1"/>
                </a:solidFill>
              </a:rPr>
              <a:t> he </a:t>
            </a:r>
            <a:r>
              <a:rPr lang="en-US" dirty="0" smtClean="0">
                <a:solidFill>
                  <a:schemeClr val="accent2"/>
                </a:solidFill>
              </a:rPr>
              <a:t>like </a:t>
            </a:r>
            <a:r>
              <a:rPr lang="en-US" dirty="0" smtClean="0"/>
              <a:t>the colour green?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R: Yes, </a:t>
            </a:r>
            <a:r>
              <a:rPr lang="en-US" dirty="0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 take </a:t>
            </a:r>
            <a:r>
              <a:rPr lang="en-US" dirty="0" smtClean="0"/>
              <a:t>the bus.			R: No, </a:t>
            </a:r>
            <a:r>
              <a:rPr lang="en-US" dirty="0" smtClean="0">
                <a:solidFill>
                  <a:schemeClr val="tx1"/>
                </a:solidFill>
              </a:rPr>
              <a:t>he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6"/>
                </a:solidFill>
              </a:rPr>
              <a:t>does not </a:t>
            </a:r>
            <a:r>
              <a:rPr lang="en-US" dirty="0" smtClean="0">
                <a:solidFill>
                  <a:schemeClr val="accent2"/>
                </a:solidFill>
              </a:rPr>
              <a:t>like</a:t>
            </a:r>
            <a:r>
              <a:rPr lang="en-US" dirty="0" smtClean="0"/>
              <a:t> green.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	Q: </a:t>
            </a:r>
            <a:r>
              <a:rPr lang="en-US" dirty="0" smtClean="0">
                <a:solidFill>
                  <a:schemeClr val="accent6"/>
                </a:solidFill>
              </a:rPr>
              <a:t>Does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it</a:t>
            </a:r>
            <a:r>
              <a:rPr lang="en-US" dirty="0" smtClean="0">
                <a:solidFill>
                  <a:schemeClr val="accent2"/>
                </a:solidFill>
              </a:rPr>
              <a:t> look</a:t>
            </a:r>
            <a:r>
              <a:rPr lang="en-US" dirty="0" smtClean="0"/>
              <a:t> strange?	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R: Yes, </a:t>
            </a:r>
            <a:r>
              <a:rPr lang="en-US" dirty="0" smtClean="0">
                <a:solidFill>
                  <a:schemeClr val="tx1"/>
                </a:solidFill>
              </a:rPr>
              <a:t>it</a:t>
            </a:r>
            <a:r>
              <a:rPr lang="en-US" dirty="0" smtClean="0">
                <a:solidFill>
                  <a:schemeClr val="accent2"/>
                </a:solidFill>
              </a:rPr>
              <a:t> looks </a:t>
            </a:r>
            <a:r>
              <a:rPr lang="en-US" dirty="0" smtClean="0"/>
              <a:t>strange.		</a:t>
            </a:r>
            <a:r>
              <a:rPr lang="en-US" sz="2400" dirty="0"/>
              <a:t>	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4639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EXCEPTION: TO 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Does you are happy?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Does she is angry?</a:t>
            </a:r>
          </a:p>
        </p:txBody>
      </p:sp>
    </p:spTree>
    <p:extLst>
      <p:ext uri="{BB962C8B-B14F-4D97-AF65-F5344CB8AC3E}">
        <p14:creationId xmlns:p14="http://schemas.microsoft.com/office/powerpoint/2010/main" val="147981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EXCEPTION: TO 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strike="sngStrike" dirty="0" smtClean="0"/>
              <a:t>Does you are happy?</a:t>
            </a:r>
          </a:p>
          <a:p>
            <a:pPr algn="ctr"/>
            <a:r>
              <a:rPr lang="en-US" sz="2400" dirty="0" smtClean="0"/>
              <a:t>Are you happy?</a:t>
            </a:r>
          </a:p>
          <a:p>
            <a:pPr algn="ctr"/>
            <a:r>
              <a:rPr lang="en-US" sz="2400" strike="sngStrike" dirty="0" smtClean="0"/>
              <a:t>Does she is angry?</a:t>
            </a:r>
          </a:p>
          <a:p>
            <a:pPr algn="ctr"/>
            <a:r>
              <a:rPr lang="en-US" sz="2400" dirty="0" smtClean="0"/>
              <a:t>Is she angry?</a:t>
            </a:r>
          </a:p>
          <a:p>
            <a:endParaRPr lang="en-US" dirty="0" smtClean="0"/>
          </a:p>
          <a:p>
            <a:r>
              <a:rPr lang="en-US" u="sng" dirty="0" smtClean="0"/>
              <a:t>When the question includes the word ”to be”, do </a:t>
            </a:r>
            <a:r>
              <a:rPr lang="en-US" b="1" u="sng" dirty="0" smtClean="0"/>
              <a:t>NOT</a:t>
            </a:r>
            <a:r>
              <a:rPr lang="en-US" u="sng" dirty="0" smtClean="0"/>
              <a:t> use </a:t>
            </a:r>
            <a:r>
              <a:rPr lang="en-US" i="1" u="sng" dirty="0" smtClean="0"/>
              <a:t>do</a:t>
            </a:r>
            <a:r>
              <a:rPr lang="en-US" u="sng" dirty="0" smtClean="0"/>
              <a:t> or </a:t>
            </a:r>
            <a:r>
              <a:rPr lang="en-US" i="1" u="sng" dirty="0" smtClean="0"/>
              <a:t>does</a:t>
            </a:r>
            <a:r>
              <a:rPr lang="en-US" u="sng" dirty="0" smtClean="0"/>
              <a:t>.</a:t>
            </a:r>
          </a:p>
          <a:p>
            <a:pPr>
              <a:buFont typeface="Wingdings" charset="2"/>
              <a:buChar char="Ø"/>
            </a:pPr>
            <a:r>
              <a:rPr lang="en-US" dirty="0"/>
              <a:t>I</a:t>
            </a:r>
            <a:r>
              <a:rPr lang="en-US" dirty="0" smtClean="0"/>
              <a:t>nversion: The verb “</a:t>
            </a:r>
            <a:r>
              <a:rPr lang="en-US" dirty="0" smtClean="0">
                <a:solidFill>
                  <a:schemeClr val="accent6"/>
                </a:solidFill>
              </a:rPr>
              <a:t>to be</a:t>
            </a:r>
            <a:r>
              <a:rPr lang="en-US" dirty="0" smtClean="0"/>
              <a:t>” and the </a:t>
            </a:r>
            <a:r>
              <a:rPr lang="en-US" dirty="0" smtClean="0">
                <a:solidFill>
                  <a:schemeClr val="accent2"/>
                </a:solidFill>
              </a:rPr>
              <a:t>subject </a:t>
            </a:r>
            <a:r>
              <a:rPr lang="en-US" dirty="0" smtClean="0"/>
              <a:t>change places.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Statement: </a:t>
            </a:r>
            <a:r>
              <a:rPr lang="en-US" dirty="0" smtClean="0">
                <a:solidFill>
                  <a:schemeClr val="accent2"/>
                </a:solidFill>
              </a:rPr>
              <a:t>He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6"/>
                </a:solidFill>
              </a:rPr>
              <a:t>is</a:t>
            </a:r>
            <a:r>
              <a:rPr lang="en-US" dirty="0" smtClean="0"/>
              <a:t> very nice.	Question: </a:t>
            </a:r>
            <a:r>
              <a:rPr lang="en-US" dirty="0" smtClean="0">
                <a:solidFill>
                  <a:schemeClr val="accent6"/>
                </a:solidFill>
              </a:rPr>
              <a:t>Is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/>
                </a:solidFill>
              </a:rPr>
              <a:t>he</a:t>
            </a:r>
            <a:r>
              <a:rPr lang="en-US" dirty="0" smtClean="0"/>
              <a:t> very nice?</a:t>
            </a:r>
          </a:p>
        </p:txBody>
      </p:sp>
    </p:spTree>
    <p:extLst>
      <p:ext uri="{BB962C8B-B14F-4D97-AF65-F5344CB8AC3E}">
        <p14:creationId xmlns:p14="http://schemas.microsoft.com/office/powerpoint/2010/main" val="710652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YES/NO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</a:t>
            </a:r>
            <a:r>
              <a:rPr lang="en-US" b="1" dirty="0" smtClean="0"/>
              <a:t>Exercise B </a:t>
            </a:r>
            <a:r>
              <a:rPr lang="en-US" dirty="0" smtClean="0"/>
              <a:t>on page </a:t>
            </a:r>
            <a:r>
              <a:rPr lang="en-US" b="1" dirty="0" smtClean="0"/>
              <a:t>33</a:t>
            </a:r>
            <a:r>
              <a:rPr lang="en-US" dirty="0" smtClean="0"/>
              <a:t> in the the </a:t>
            </a:r>
            <a:r>
              <a:rPr lang="en-US" b="1" dirty="0" smtClean="0"/>
              <a:t>Quiet Time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We will check the responses in </a:t>
            </a:r>
            <a:r>
              <a:rPr lang="en-US" b="1" dirty="0" smtClean="0"/>
              <a:t>5 minutes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002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 to page </a:t>
            </a:r>
            <a:r>
              <a:rPr lang="en-US" b="1" dirty="0" smtClean="0"/>
              <a:t>57</a:t>
            </a:r>
            <a:r>
              <a:rPr lang="en-US" dirty="0" smtClean="0"/>
              <a:t> in your </a:t>
            </a:r>
            <a:r>
              <a:rPr lang="en-US" b="1" dirty="0" smtClean="0"/>
              <a:t>binder</a:t>
            </a:r>
            <a:r>
              <a:rPr lang="en-US" dirty="0" smtClean="0"/>
              <a:t>. (</a:t>
            </a:r>
            <a:r>
              <a:rPr lang="en-US" b="1" u="sng" dirty="0" smtClean="0"/>
              <a:t>NOT </a:t>
            </a:r>
            <a:r>
              <a:rPr lang="en-US" u="sng" dirty="0" smtClean="0"/>
              <a:t>the Quiet Time</a:t>
            </a:r>
            <a:r>
              <a:rPr lang="en-US" dirty="0" smtClean="0"/>
              <a:t>!)</a:t>
            </a:r>
          </a:p>
          <a:p>
            <a:r>
              <a:rPr lang="en-US" b="1" dirty="0" smtClean="0"/>
              <a:t>Why</a:t>
            </a:r>
          </a:p>
          <a:p>
            <a:r>
              <a:rPr lang="en-US" b="1" dirty="0" smtClean="0"/>
              <a:t>What</a:t>
            </a:r>
          </a:p>
          <a:p>
            <a:r>
              <a:rPr lang="en-US" b="1" dirty="0" smtClean="0"/>
              <a:t>How</a:t>
            </a:r>
          </a:p>
          <a:p>
            <a:r>
              <a:rPr lang="en-US" b="1" dirty="0" smtClean="0"/>
              <a:t>How much</a:t>
            </a:r>
          </a:p>
          <a:p>
            <a:r>
              <a:rPr lang="en-US" b="1" dirty="0" smtClean="0"/>
              <a:t>When</a:t>
            </a:r>
          </a:p>
          <a:p>
            <a:r>
              <a:rPr lang="en-US" b="1" dirty="0" smtClean="0"/>
              <a:t>Where</a:t>
            </a:r>
          </a:p>
          <a:p>
            <a:r>
              <a:rPr lang="en-US" b="1" dirty="0" smtClean="0"/>
              <a:t>Which</a:t>
            </a:r>
          </a:p>
          <a:p>
            <a:r>
              <a:rPr lang="en-US" b="1" dirty="0" smtClean="0"/>
              <a:t>Who</a:t>
            </a:r>
          </a:p>
        </p:txBody>
      </p:sp>
    </p:spTree>
    <p:extLst>
      <p:ext uri="{BB962C8B-B14F-4D97-AF65-F5344CB8AC3E}">
        <p14:creationId xmlns:p14="http://schemas.microsoft.com/office/powerpoint/2010/main" val="1507764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 to page </a:t>
            </a:r>
            <a:r>
              <a:rPr lang="en-US" b="1" dirty="0" smtClean="0"/>
              <a:t>57</a:t>
            </a:r>
            <a:r>
              <a:rPr lang="en-US" dirty="0" smtClean="0"/>
              <a:t> in your </a:t>
            </a:r>
            <a:r>
              <a:rPr lang="en-US" b="1" dirty="0" smtClean="0"/>
              <a:t>binder</a:t>
            </a:r>
            <a:r>
              <a:rPr lang="en-US" dirty="0" smtClean="0"/>
              <a:t>. (</a:t>
            </a:r>
            <a:r>
              <a:rPr lang="en-US" b="1" u="sng" dirty="0" smtClean="0"/>
              <a:t>NOT </a:t>
            </a:r>
            <a:r>
              <a:rPr lang="en-US" u="sng" dirty="0" smtClean="0"/>
              <a:t>the Quiet Time</a:t>
            </a:r>
            <a:r>
              <a:rPr lang="en-US" dirty="0" smtClean="0"/>
              <a:t>!)</a:t>
            </a:r>
          </a:p>
          <a:p>
            <a:r>
              <a:rPr lang="en-US" b="1" dirty="0" smtClean="0"/>
              <a:t>Why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A reason or explanation</a:t>
            </a:r>
            <a:endParaRPr lang="en-US" b="1" dirty="0" smtClean="0"/>
          </a:p>
          <a:p>
            <a:r>
              <a:rPr lang="en-US" b="1" dirty="0" smtClean="0"/>
              <a:t>What </a:t>
            </a:r>
            <a:r>
              <a:rPr lang="en-US" dirty="0" smtClean="0">
                <a:sym typeface="Wingdings"/>
              </a:rPr>
              <a:t> Specific object or event</a:t>
            </a:r>
            <a:endParaRPr lang="en-US" b="1" dirty="0" smtClean="0"/>
          </a:p>
          <a:p>
            <a:r>
              <a:rPr lang="en-US" b="1" dirty="0" smtClean="0"/>
              <a:t>How </a:t>
            </a:r>
            <a:r>
              <a:rPr lang="en-US" dirty="0" smtClean="0">
                <a:sym typeface="Wingdings"/>
              </a:rPr>
              <a:t> A way or manner</a:t>
            </a:r>
            <a:endParaRPr lang="en-US" b="1" dirty="0" smtClean="0"/>
          </a:p>
          <a:p>
            <a:r>
              <a:rPr lang="en-US" b="1" dirty="0" smtClean="0"/>
              <a:t>How much </a:t>
            </a:r>
            <a:r>
              <a:rPr lang="en-US" dirty="0" smtClean="0"/>
              <a:t>or </a:t>
            </a:r>
            <a:r>
              <a:rPr lang="en-US" b="1" dirty="0" smtClean="0"/>
              <a:t>How many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An amount</a:t>
            </a:r>
            <a:endParaRPr lang="en-US" b="1" dirty="0" smtClean="0"/>
          </a:p>
          <a:p>
            <a:r>
              <a:rPr lang="en-US" b="1" dirty="0" smtClean="0"/>
              <a:t>When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A time</a:t>
            </a:r>
            <a:endParaRPr lang="en-US" b="1" dirty="0" smtClean="0"/>
          </a:p>
          <a:p>
            <a:r>
              <a:rPr lang="en-US" b="1" dirty="0" smtClean="0"/>
              <a:t>Where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A position or a place</a:t>
            </a:r>
            <a:endParaRPr lang="en-US" b="1" dirty="0" smtClean="0"/>
          </a:p>
          <a:p>
            <a:r>
              <a:rPr lang="en-US" b="1" dirty="0" smtClean="0"/>
              <a:t>Which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A choice or alternative</a:t>
            </a:r>
            <a:endParaRPr lang="en-US" b="1" dirty="0" smtClean="0"/>
          </a:p>
          <a:p>
            <a:r>
              <a:rPr lang="en-US" b="1" dirty="0" smtClean="0"/>
              <a:t>Who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Person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121967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Formation with Question Words</a:t>
            </a:r>
          </a:p>
        </p:txBody>
      </p:sp>
      <p:pic>
        <p:nvPicPr>
          <p:cNvPr id="67" name="Content Placeholder 6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836" y="1788229"/>
            <a:ext cx="9335288" cy="4340254"/>
          </a:xfrm>
        </p:spPr>
      </p:pic>
    </p:spTree>
    <p:extLst>
      <p:ext uri="{BB962C8B-B14F-4D97-AF65-F5344CB8AC3E}">
        <p14:creationId xmlns:p14="http://schemas.microsoft.com/office/powerpoint/2010/main" val="206840955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442</TotalTime>
  <Words>736</Words>
  <Application>Microsoft Macintosh PowerPoint</Application>
  <PresentationFormat>Widescreen</PresentationFormat>
  <Paragraphs>174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Retrospect</vt:lpstr>
      <vt:lpstr>Question Formation</vt:lpstr>
      <vt:lpstr>YES/NO QUESTIONS</vt:lpstr>
      <vt:lpstr>YES/NO QUESTIONS</vt:lpstr>
      <vt:lpstr>AN EXCEPTION: TO BE</vt:lpstr>
      <vt:lpstr>AN EXCEPTION: TO BE</vt:lpstr>
      <vt:lpstr>YES/NO QUESTIONS</vt:lpstr>
      <vt:lpstr>Question Words</vt:lpstr>
      <vt:lpstr>Question Words</vt:lpstr>
      <vt:lpstr>Question Formation with Question Words</vt:lpstr>
      <vt:lpstr>Question Words</vt:lpstr>
      <vt:lpstr>Activity: 5 questions</vt:lpstr>
      <vt:lpstr>Activity: 5 questions</vt:lpstr>
      <vt:lpstr>Rubric</vt:lpstr>
      <vt:lpstr>Activity: 5 questions</vt:lpstr>
      <vt:lpstr>Activity: 5 questions</vt:lpstr>
      <vt:lpstr>Writing Assignment: About Me</vt:lpstr>
      <vt:lpstr>Finished early?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Formation</dc:title>
  <dc:creator>Aishah Cholmondeley</dc:creator>
  <cp:lastModifiedBy>Aishah Cholmondeley</cp:lastModifiedBy>
  <cp:revision>24</cp:revision>
  <dcterms:created xsi:type="dcterms:W3CDTF">2017-11-05T22:53:00Z</dcterms:created>
  <dcterms:modified xsi:type="dcterms:W3CDTF">2017-11-09T18:00:49Z</dcterms:modified>
</cp:coreProperties>
</file>